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106335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Cyclone Sensor Machine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3854529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Comprehensive data science project demonstrating end-to-end machine learning workflows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9260" y="4780240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Task 1: Machine Data Analysis &amp; Time Series Forecasting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9260" y="5197554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Task 2: RAG + LLM System Design for Industrial Documentation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9260" y="5780842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 By Anish Joshi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726" y="370642"/>
            <a:ext cx="6105049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Next Steps &amp; Future Enhancements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71726" y="1156811"/>
            <a:ext cx="220956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Task 1 Improvements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71726" y="1561028"/>
            <a:ext cx="66790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Integrate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domain expert labels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for supervised anomaly classification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1726" y="1823799"/>
            <a:ext cx="66790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 real-time monitoring dashboard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1726" y="2086570"/>
            <a:ext cx="66790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 predictive maintenance scheduling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1726" y="2436971"/>
            <a:ext cx="225397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Task 2 Enhancements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471726" y="2841188"/>
            <a:ext cx="66790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Upgrade to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Llama-2 7B model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for higher fidelity responses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71726" y="3103959"/>
            <a:ext cx="66790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Enhanced reranking algorithms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71726" y="3366730"/>
            <a:ext cx="66790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Multi-language document support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7487245" y="1173599"/>
            <a:ext cx="6679049" cy="1147643"/>
          </a:xfrm>
          <a:prstGeom prst="roundRect">
            <a:avLst>
              <a:gd name="adj" fmla="val 1762"/>
            </a:avLst>
          </a:prstGeom>
          <a:solidFill>
            <a:srgbClr val="4D1700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2024" y="1352431"/>
            <a:ext cx="224552" cy="179665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981355" y="1342073"/>
            <a:ext cx="179701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Demonstration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981355" y="1701403"/>
            <a:ext cx="6050161" cy="43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Both projects showcase complete </a:t>
            </a:r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end-to-end data science workflows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from raw sensor data analysis to applied NLP system development</a:t>
            </a:r>
            <a:endParaRPr lang="en-US" sz="10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245" y="2472809"/>
            <a:ext cx="6679049" cy="66790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078944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Task 1: Problem Definition &amp; 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041213"/>
            <a:ext cx="3561636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Characteristics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5660" y="4111585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 years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of continuous sensor data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5660" y="4871323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~370,000 records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at 5-minute intervals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5660" y="5631061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Multiple temperature and pressure sensors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35660" y="6390799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Material outlet temperature monitoring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327124" y="3041213"/>
            <a:ext cx="342554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Business Objectives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27124" y="3683437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Detect and predict machine shutdowns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327124" y="4443174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Segment operational states automatically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7124" y="5202912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Identify anomalous behavior patterns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7124" y="5962650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Forecast inlet gas temperature trends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605082"/>
            <a:ext cx="937867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Preparation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746772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260" y="3080028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5" name="Text 3"/>
          <p:cNvSpPr/>
          <p:nvPr/>
        </p:nvSpPr>
        <p:spPr>
          <a:xfrm>
            <a:off x="749260" y="3248025"/>
            <a:ext cx="341566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Quality Assessment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9260" y="3733205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Identified missing values, timestamp gaps, and statistical outliers across all sensor channels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2237" y="2746772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237" y="3080028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9" name="Text 7"/>
          <p:cNvSpPr/>
          <p:nvPr/>
        </p:nvSpPr>
        <p:spPr>
          <a:xfrm>
            <a:off x="7422237" y="3248025"/>
            <a:ext cx="393072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Time Series 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2237" y="3733205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Enforced strict 5-minute indexing and handled irregular sampling intervals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9260" y="4792623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9260" y="5125879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3" name="Text 11"/>
          <p:cNvSpPr/>
          <p:nvPr/>
        </p:nvSpPr>
        <p:spPr>
          <a:xfrm>
            <a:off x="749260" y="529387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Exploratory Analysis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49260" y="5779056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Generated summary statistics, correlation matrices, and temporal behavior patterns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22237" y="4792623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237" y="5125879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2237" y="5293876"/>
            <a:ext cx="311169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Behavior Visualization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2237" y="5779056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Analyzed weekly and yearly patterns to distinguish normal vs. variant operational states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983" y="546259"/>
            <a:ext cx="7617857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Analysis Methods &amp; Algorithms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48983" y="1461254"/>
            <a:ext cx="7818834" cy="1413510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338292" y="1650563"/>
            <a:ext cx="252412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Shutdown Detection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38292" y="2079665"/>
            <a:ext cx="744021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Developed automated flagging system for idle periods and calculated total operational downtime metrics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8983" y="3064073"/>
            <a:ext cx="7818834" cy="1413510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6338292" y="3253383"/>
            <a:ext cx="325159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State Clustering (K-Means)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38292" y="3682484"/>
            <a:ext cx="744021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Identified interpretable machine states: Normal, High Load, Degraded, and Transitional operations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8983" y="4666893"/>
            <a:ext cx="7818834" cy="1413510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338292" y="4856202"/>
            <a:ext cx="252412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Anomaly Detection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38292" y="5285303"/>
            <a:ext cx="744021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Implemented contextual, state-aware detection using Isolation Forest and rolling MAD thresholds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8983" y="6269712"/>
            <a:ext cx="7818834" cy="1413510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6338292" y="6459022"/>
            <a:ext cx="289893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Time Series Forecasting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38292" y="6888123"/>
            <a:ext cx="744021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Deployed ARIMA and Prophet models, benchmarked against persistence baseline performance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386126"/>
            <a:ext cx="6431161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Insights &amp; Findings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252781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4" name="Text 2"/>
          <p:cNvSpPr/>
          <p:nvPr/>
        </p:nvSpPr>
        <p:spPr>
          <a:xfrm>
            <a:off x="1445062" y="2567940"/>
            <a:ext cx="3503057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Predictive Shutdown Patterns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45062" y="3552587"/>
            <a:ext cx="3503057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Shutdown events concentrated during specific operational states, enabling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early warning systems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for maintenance scheduling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215652" y="252781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7" name="Text 5"/>
          <p:cNvSpPr/>
          <p:nvPr/>
        </p:nvSpPr>
        <p:spPr>
          <a:xfrm>
            <a:off x="5911453" y="2567940"/>
            <a:ext cx="3503176" cy="12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State-Based Anomaly Distribution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11453" y="3980736"/>
            <a:ext cx="3503176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Degraded operational states showed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significantly higher anomaly density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 indicating equipment stress patterns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682163" y="252781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0" name="Text 8"/>
          <p:cNvSpPr/>
          <p:nvPr/>
        </p:nvSpPr>
        <p:spPr>
          <a:xfrm>
            <a:off x="10377964" y="2567940"/>
            <a:ext cx="3503176" cy="12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Forecasting Performance Insights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77964" y="3980736"/>
            <a:ext cx="3503176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Effective predictions achieved only under stable operational regimes due to inherent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non-stationarity challenges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9260" y="5591294"/>
            <a:ext cx="13131879" cy="1252061"/>
          </a:xfrm>
          <a:prstGeom prst="roundRect">
            <a:avLst>
              <a:gd name="adj" fmla="val 2565"/>
            </a:avLst>
          </a:prstGeom>
          <a:solidFill>
            <a:srgbClr val="4D1700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335" y="5915263"/>
            <a:ext cx="267533" cy="21407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444943" y="5858828"/>
            <a:ext cx="1222212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Actionable Recommendation: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Monitor transitions into "risky states" to trigger proactive maintenance alerts and prevent unexpected downtime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886897"/>
            <a:ext cx="1234499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Task 2: RAG System Problem &amp;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135624"/>
            <a:ext cx="342554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Business Challenge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49260" y="2777847"/>
            <a:ext cx="767024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Operations team manages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50+ PDF documents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including manuals, SOPs, and troubleshooting guides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3655338"/>
            <a:ext cx="767024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Need for intelligent natural-language Q&amp;A system: </a:t>
            </a:r>
            <a:pPr algn="l"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"What does a sudden draft drop indicate?"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4554260"/>
            <a:ext cx="4023241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Technical Requirements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49260" y="5196483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Open-source technology stack only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9260" y="5613797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Reliable responses with source citations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9260" y="6031111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Scalable architecture for future growth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9260" y="6448425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Robust against AI hallucination risks</a:t>
            </a:r>
            <a:endParaRPr lang="en-US" sz="16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9333" y="2162413"/>
            <a:ext cx="4939427" cy="49394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564" y="554355"/>
            <a:ext cx="6564273" cy="671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RAG System Architecture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564" y="1629370"/>
            <a:ext cx="1007983" cy="1209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5120" y="1830943"/>
            <a:ext cx="481072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Document Ingestion &amp; Preprocessing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915120" y="2287786"/>
            <a:ext cx="1200971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Automated PDF parsing and text extraction with metadata preservation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4" y="2838926"/>
            <a:ext cx="1007983" cy="1209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5120" y="3040499"/>
            <a:ext cx="331374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Smart Chunking Strategy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915120" y="3497342"/>
            <a:ext cx="1200971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Optimized 200-400 token segments with strategic overlap for context preservation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4" y="4048482"/>
            <a:ext cx="1007983" cy="12095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5120" y="4250055"/>
            <a:ext cx="38661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Embeddings &amp; Vector Storage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915120" y="4706898"/>
            <a:ext cx="1200971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all-MiniLM-L6-v2 embeddings stored in FAISS index for efficient similarity search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4" y="5258038"/>
            <a:ext cx="1007983" cy="12095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5120" y="5459611"/>
            <a:ext cx="313824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Hybrid Retrieval System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915120" y="5916454"/>
            <a:ext cx="1200971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Dense semantic search combined with lexical reranking for optimal relevance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4" y="6467594"/>
            <a:ext cx="1007983" cy="12095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5120" y="6669167"/>
            <a:ext cx="398037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LLM Generation with Citations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1915120" y="7126010"/>
            <a:ext cx="1200971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flan-t5-small model with enforced source attribution and response validation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556980"/>
            <a:ext cx="1199399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System Guardrails &amp; Evaluation Framework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2698671"/>
            <a:ext cx="4234577" cy="3973949"/>
          </a:xfrm>
          <a:prstGeom prst="roundRect">
            <a:avLst>
              <a:gd name="adj" fmla="val 808"/>
            </a:avLst>
          </a:prstGeom>
          <a:solidFill>
            <a:srgbClr val="4D1529"/>
          </a:solidFill>
          <a:ln/>
        </p:spPr>
      </p:sp>
      <p:sp>
        <p:nvSpPr>
          <p:cNvPr id="4" name="Shape 2"/>
          <p:cNvSpPr/>
          <p:nvPr/>
        </p:nvSpPr>
        <p:spPr>
          <a:xfrm>
            <a:off x="963335" y="2912745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904" y="3053239"/>
            <a:ext cx="288965" cy="3612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335" y="37690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Quality Guardrails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335" y="4254222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Graceful fallback for low-relevance queries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335" y="5013960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Mandatory source citations in all responses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3335" y="5773698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Sensitive query filtering and blocking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197912" y="2698671"/>
            <a:ext cx="4234577" cy="3973949"/>
          </a:xfrm>
          <a:prstGeom prst="roundRect">
            <a:avLst>
              <a:gd name="adj" fmla="val 808"/>
            </a:avLst>
          </a:prstGeom>
          <a:solidFill>
            <a:srgbClr val="4D1529"/>
          </a:solidFill>
          <a:ln/>
        </p:spPr>
      </p:sp>
      <p:sp>
        <p:nvSpPr>
          <p:cNvPr id="11" name="Shape 8"/>
          <p:cNvSpPr/>
          <p:nvPr/>
        </p:nvSpPr>
        <p:spPr>
          <a:xfrm>
            <a:off x="5411986" y="2912745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556" y="3053239"/>
            <a:ext cx="288965" cy="36123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11986" y="3769043"/>
            <a:ext cx="333375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Performance Evaluation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11986" y="4254222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Precision@k and recall@k metrics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5411986" y="5013960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Faithfulness scoring for accuracy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5411986" y="5773698"/>
            <a:ext cx="38064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Results stored in evaluation.csv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9646563" y="2698671"/>
            <a:ext cx="4234577" cy="3973949"/>
          </a:xfrm>
          <a:prstGeom prst="roundRect">
            <a:avLst>
              <a:gd name="adj" fmla="val 808"/>
            </a:avLst>
          </a:prstGeom>
          <a:solidFill>
            <a:srgbClr val="4D1529"/>
          </a:solidFill>
          <a:ln/>
        </p:spPr>
      </p:sp>
      <p:sp>
        <p:nvSpPr>
          <p:cNvPr id="18" name="Shape 14"/>
          <p:cNvSpPr/>
          <p:nvPr/>
        </p:nvSpPr>
        <p:spPr>
          <a:xfrm>
            <a:off x="9860637" y="2912745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207" y="3053239"/>
            <a:ext cx="288965" cy="36123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60637" y="37690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Scalability Planning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60637" y="4254222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Sharded FAISS or Chroma for 10x documents</a:t>
            </a:r>
            <a:endParaRPr lang="en-US" sz="1650" dirty="0"/>
          </a:p>
        </p:txBody>
      </p:sp>
      <p:sp>
        <p:nvSpPr>
          <p:cNvPr id="22" name="Text 17"/>
          <p:cNvSpPr/>
          <p:nvPr/>
        </p:nvSpPr>
        <p:spPr>
          <a:xfrm>
            <a:off x="9860637" y="5013960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Microservices + autoscaling for 100+ users</a:t>
            </a:r>
            <a:endParaRPr lang="en-US" sz="1650" dirty="0"/>
          </a:p>
        </p:txBody>
      </p:sp>
      <p:sp>
        <p:nvSpPr>
          <p:cNvPr id="23" name="Text 18"/>
          <p:cNvSpPr/>
          <p:nvPr/>
        </p:nvSpPr>
        <p:spPr>
          <a:xfrm>
            <a:off x="9860637" y="5773698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CPU embeddings and caching for cost optimization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329107"/>
            <a:ext cx="1008126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Outcomes &amp; Business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299960" y="4363760"/>
            <a:ext cx="30480" cy="3212902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5" name="Shape 2"/>
          <p:cNvSpPr/>
          <p:nvPr/>
        </p:nvSpPr>
        <p:spPr>
          <a:xfrm>
            <a:off x="6462593" y="4589383"/>
            <a:ext cx="642223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7074337" y="436376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7" name="Text 4"/>
          <p:cNvSpPr/>
          <p:nvPr/>
        </p:nvSpPr>
        <p:spPr>
          <a:xfrm>
            <a:off x="7143929" y="4390549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115258" y="4437340"/>
            <a:ext cx="512945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Task 1: Machine Analytics Framework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9260" y="4922520"/>
            <a:ext cx="549544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Delivered comprehensive 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end-to-end analysis pipeline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covering shutdown detection, state clustering, anomaly identification, and forecasting capabilities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25583" y="5873829"/>
            <a:ext cx="642223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1" name="Shape 8"/>
          <p:cNvSpPr/>
          <p:nvPr/>
        </p:nvSpPr>
        <p:spPr>
          <a:xfrm>
            <a:off x="7074337" y="564820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7143929" y="5674995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8385691" y="5721787"/>
            <a:ext cx="406229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Task 2: RAG System Prototype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8385691" y="6206966"/>
            <a:ext cx="549544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Designed and implemented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production-ready RAG system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with robust guardrails, comprehensive evaluation metrics, and detailed scalability roadmap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2025-10-02T15:28:57Z</dcterms:created>
  <dcterms:modified xsi:type="dcterms:W3CDTF">2025-10-02T15:28:57Z</dcterms:modified>
</cp:coreProperties>
</file>